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5143500" type="screen16x9"/>
  <p:notesSz cx="6858000" cy="9144000"/>
  <p:embeddedFontLst>
    <p:embeddedFont>
      <p:font typeface="Shadows Into Light Two" panose="020B0604020202020204" charset="0"/>
      <p:regular r:id="rId16"/>
    </p:embeddedFont>
    <p:embeddedFont>
      <p:font typeface="Fredericka the Great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358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112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27200" y="201250"/>
            <a:ext cx="8520600" cy="16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Classroom English!</a:t>
            </a:r>
            <a:endParaRPr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12"/>
            <a:ext cx="9144000" cy="515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8250" y="1050425"/>
            <a:ext cx="3286125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1654125" y="495025"/>
            <a:ext cx="58437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Please come to the </a:t>
            </a:r>
            <a:r>
              <a:rPr lang="en-GB" sz="4800" dirty="0" smtClean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front.</a:t>
            </a:r>
            <a:endParaRPr sz="4800" dirty="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1425" y="2004275"/>
            <a:ext cx="1704225" cy="31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647182" y="502266"/>
            <a:ext cx="58437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Please go to your </a:t>
            </a:r>
            <a:r>
              <a:rPr lang="en-GB" sz="4800" dirty="0" smtClean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desk.</a:t>
            </a:r>
            <a:endParaRPr sz="4800" dirty="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3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12"/>
            <a:ext cx="9144000" cy="515112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650150" y="495025"/>
            <a:ext cx="58437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Make a group of </a:t>
            </a:r>
            <a:r>
              <a:rPr lang="en-GB" sz="4800" dirty="0" smtClean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4.</a:t>
            </a:r>
            <a:endParaRPr sz="4800" dirty="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33525"/>
            <a:ext cx="3863650" cy="25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0750" y="1110800"/>
            <a:ext cx="3143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812"/>
            <a:ext cx="9144000" cy="515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9582"/>
            <a:ext cx="32861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146"/>
          <p:cNvSpPr txBox="1"/>
          <p:nvPr/>
        </p:nvSpPr>
        <p:spPr>
          <a:xfrm>
            <a:off x="1650150" y="495025"/>
            <a:ext cx="58437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 smtClean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Raise your </a:t>
            </a:r>
            <a:r>
              <a:rPr lang="en-GB" sz="4800" dirty="0" smtClean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hand!</a:t>
            </a:r>
            <a:endParaRPr sz="4800" dirty="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7" name="図 6" descr="Illustration of a girl raising her ha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520" y="3147815"/>
            <a:ext cx="1649216" cy="215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2.bp.blogspot.com/-WZDpwP1Zg0c/UZ2VEErPIaI/AAAAAAAATtw/Rqs2PaN-xJ0/s800/kyosyu_bo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7322" y="3147815"/>
            <a:ext cx="1549597" cy="216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12"/>
            <a:ext cx="9144000" cy="515112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650150" y="495025"/>
            <a:ext cx="58437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See you next </a:t>
            </a:r>
            <a:r>
              <a:rPr lang="en-GB" sz="4800" dirty="0" smtClean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time!</a:t>
            </a:r>
            <a:endParaRPr sz="4800" dirty="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37088"/>
            <a:ext cx="4286250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0750" y="1110800"/>
            <a:ext cx="3143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6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8250" y="1050425"/>
            <a:ext cx="3286125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460950" y="579550"/>
            <a:ext cx="56628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Good Morning!</a:t>
            </a:r>
            <a:endParaRPr sz="48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1466773" y="580864"/>
            <a:ext cx="5614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Good </a:t>
            </a:r>
            <a:r>
              <a:rPr lang="en-GB" sz="4800" dirty="0" smtClean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Afternoon!</a:t>
            </a:r>
            <a:endParaRPr sz="4800" dirty="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113"/>
            <a:ext cx="9144000" cy="515112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654125" y="495025"/>
            <a:ext cx="58437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Please sit </a:t>
            </a:r>
            <a:r>
              <a:rPr lang="en-GB" sz="4800" dirty="0" smtClean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down.</a:t>
            </a:r>
            <a:endParaRPr sz="4800" dirty="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428" y="1526000"/>
            <a:ext cx="2093500" cy="36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425" y="1523391"/>
            <a:ext cx="2093500" cy="363034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1642866" y="495025"/>
            <a:ext cx="58437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Please stand </a:t>
            </a:r>
            <a:r>
              <a:rPr lang="en-GB" sz="4800" dirty="0" smtClean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up.</a:t>
            </a:r>
            <a:endParaRPr sz="4800" dirty="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0750" y="1110800"/>
            <a:ext cx="3143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0750" y="1110800"/>
            <a:ext cx="31432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666650"/>
            <a:ext cx="3296175" cy="27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654125" y="495025"/>
            <a:ext cx="58437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Work in </a:t>
            </a:r>
            <a:r>
              <a:rPr lang="en-GB" sz="4800" dirty="0" smtClean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pairs.</a:t>
            </a:r>
            <a:endParaRPr sz="4800" dirty="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8250" y="1050425"/>
            <a:ext cx="3286125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1654125" y="495025"/>
            <a:ext cx="58437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Please be </a:t>
            </a:r>
            <a:r>
              <a:rPr lang="en-GB" sz="4800" dirty="0" smtClean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quiet.</a:t>
            </a:r>
            <a:endParaRPr sz="4800" dirty="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44875" y="2699350"/>
            <a:ext cx="2839400" cy="25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799677"/>
            <a:ext cx="2239975" cy="244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7975" y="1553450"/>
            <a:ext cx="4362725" cy="383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493646" y="482950"/>
            <a:ext cx="6174697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Good job! Well </a:t>
            </a:r>
            <a:r>
              <a:rPr lang="en-GB" sz="4800" dirty="0" smtClean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done!</a:t>
            </a:r>
            <a:endParaRPr sz="4800" dirty="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49100"/>
            <a:ext cx="3722274" cy="372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8250" y="1050425"/>
            <a:ext cx="3286125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1654125" y="495025"/>
            <a:ext cx="58437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Do you understand? </a:t>
            </a:r>
            <a:endParaRPr sz="48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205275" y="1388475"/>
            <a:ext cx="1340100" cy="1038300"/>
          </a:xfrm>
          <a:prstGeom prst="wedgeEllipseCallout">
            <a:avLst>
              <a:gd name="adj1" fmla="val 14868"/>
              <a:gd name="adj2" fmla="val 732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Yes!</a:t>
            </a:r>
            <a:endParaRPr sz="3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3332400" y="1617900"/>
            <a:ext cx="1388400" cy="1134900"/>
          </a:xfrm>
          <a:prstGeom prst="wedgeEllipseCallout">
            <a:avLst>
              <a:gd name="adj1" fmla="val -40433"/>
              <a:gd name="adj2" fmla="val 5745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No!</a:t>
            </a:r>
            <a:endParaRPr sz="3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25" y="2016350"/>
            <a:ext cx="3436625" cy="34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80625" y="2088800"/>
            <a:ext cx="1654200" cy="1666200"/>
          </a:xfrm>
          <a:prstGeom prst="wedgeEllipseCallout">
            <a:avLst>
              <a:gd name="adj1" fmla="val 43662"/>
              <a:gd name="adj2" fmla="val 7681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トイレいってもいいですか</a:t>
            </a:r>
            <a:endParaRPr sz="18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0750" y="1110800"/>
            <a:ext cx="3143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654125" y="495025"/>
            <a:ext cx="58437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In English, </a:t>
            </a:r>
            <a:r>
              <a:rPr lang="en-GB" sz="4800" dirty="0" smtClean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please.</a:t>
            </a:r>
            <a:endParaRPr sz="4800" dirty="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80625" y="2088800"/>
            <a:ext cx="1654200" cy="1666200"/>
          </a:xfrm>
          <a:prstGeom prst="wedgeEllipseCallout">
            <a:avLst>
              <a:gd name="adj1" fmla="val 43662"/>
              <a:gd name="adj2" fmla="val 7681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Can I go to the toilet please?</a:t>
            </a:r>
            <a:endParaRPr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12"/>
            <a:ext cx="9144000" cy="515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650" y="978000"/>
            <a:ext cx="323850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578863"/>
            <a:ext cx="571500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1654125" y="495025"/>
            <a:ext cx="58437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Listen, </a:t>
            </a:r>
            <a:endParaRPr sz="48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4225875" y="1243525"/>
            <a:ext cx="1883700" cy="1316100"/>
          </a:xfrm>
          <a:prstGeom prst="wedgeEllipseCallout">
            <a:avLst>
              <a:gd name="adj1" fmla="val 58965"/>
              <a:gd name="adj2" fmla="val 3257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Good morning!</a:t>
            </a:r>
            <a:endParaRPr sz="2400" dirty="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1654125" y="495025"/>
            <a:ext cx="58437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          and </a:t>
            </a:r>
            <a:r>
              <a:rPr lang="en-GB" sz="4800" dirty="0" smtClean="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repeat.</a:t>
            </a:r>
            <a:endParaRPr sz="4800" dirty="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316050" y="1503325"/>
            <a:ext cx="1811100" cy="1074600"/>
          </a:xfrm>
          <a:prstGeom prst="wedgeEllipseCallout">
            <a:avLst>
              <a:gd name="adj1" fmla="val -35713"/>
              <a:gd name="adj2" fmla="val 7808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2185375" y="1738825"/>
            <a:ext cx="1702500" cy="1050300"/>
          </a:xfrm>
          <a:prstGeom prst="wedgeEllipseCallout">
            <a:avLst>
              <a:gd name="adj1" fmla="val -11625"/>
              <a:gd name="adj2" fmla="val 8335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183225" y="1292125"/>
            <a:ext cx="4008600" cy="1497000"/>
          </a:xfrm>
          <a:prstGeom prst="wedgeEllipseCallout">
            <a:avLst>
              <a:gd name="adj1" fmla="val 29517"/>
              <a:gd name="adj2" fmla="val 5485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Good morning!</a:t>
            </a:r>
            <a:endParaRPr sz="36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578863"/>
            <a:ext cx="5715000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93</Words>
  <Application>Microsoft Office PowerPoint</Application>
  <PresentationFormat>画面に合わせる (16:9)</PresentationFormat>
  <Paragraphs>23</Paragraphs>
  <Slides>13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Arial</vt:lpstr>
      <vt:lpstr>ＭＳ Ｐゴシック</vt:lpstr>
      <vt:lpstr>Shadows Into Light Two</vt:lpstr>
      <vt:lpstr>Fredericka the Great</vt:lpstr>
      <vt:lpstr>Simple Light</vt:lpstr>
      <vt:lpstr>Classroom English!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English!</dc:title>
  <dc:creator>ALT</dc:creator>
  <cp:lastModifiedBy>神奈川県立総合教育センター</cp:lastModifiedBy>
  <cp:revision>4</cp:revision>
  <dcterms:modified xsi:type="dcterms:W3CDTF">2018-07-19T04:31:50Z</dcterms:modified>
</cp:coreProperties>
</file>