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embeddedFontLst>
    <p:embeddedFont>
      <p:font typeface="Creepster" panose="020B0604020202020204" charset="0"/>
      <p:regular r:id="rId15"/>
    </p:embeddedFont>
    <p:embeddedFont>
      <p:font typeface="Kalam" panose="020B0604020202020204" charset="0"/>
      <p:regular r:id="rId16"/>
      <p:bold r:id="rId17"/>
    </p:embeddedFont>
    <p:embeddedFont>
      <p:font typeface="Shadows Into Light Two" panose="020B0604020202020204" charset="0"/>
      <p:regular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216" y="-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47436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order the words will appear in is, Winter, Spring, Summer and Fall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Ask student what their favourite season is.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Ask students what season comes next.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13.png"/><Relationship Id="rId10" Type="http://schemas.openxmlformats.org/officeDocument/2006/relationships/image" Target="../media/image12.png"/><Relationship Id="rId4" Type="http://schemas.openxmlformats.org/officeDocument/2006/relationships/image" Target="../media/image28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5" Type="http://schemas.openxmlformats.org/officeDocument/2006/relationships/image" Target="../media/image30.png"/><Relationship Id="rId10" Type="http://schemas.openxmlformats.org/officeDocument/2006/relationships/image" Target="../media/image11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Shape 55"/>
          <p:cNvSpPr txBox="1">
            <a:spLocks noGrp="1"/>
          </p:cNvSpPr>
          <p:nvPr>
            <p:ph type="ctrTitle"/>
          </p:nvPr>
        </p:nvSpPr>
        <p:spPr>
          <a:xfrm>
            <a:off x="303675" y="205250"/>
            <a:ext cx="8520600" cy="10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FFFF00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The Seasons</a:t>
            </a:r>
            <a:endParaRPr b="1">
              <a:solidFill>
                <a:srgbClr val="FFFF00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56" name="Shape 56"/>
          <p:cNvSpPr txBox="1">
            <a:spLocks noGrp="1"/>
          </p:cNvSpPr>
          <p:nvPr>
            <p:ph type="subTitle" idx="1"/>
          </p:nvPr>
        </p:nvSpPr>
        <p:spPr>
          <a:xfrm>
            <a:off x="303675" y="10825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00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With Dog and Friends!</a:t>
            </a:r>
            <a:endParaRPr>
              <a:solidFill>
                <a:srgbClr val="FFFF00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pic>
        <p:nvPicPr>
          <p:cNvPr id="57" name="Shape 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4075" y="3740574"/>
            <a:ext cx="1575875" cy="157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90875" y="2039000"/>
            <a:ext cx="1499475" cy="321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Shape 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94213" y="2227599"/>
            <a:ext cx="1411461" cy="3024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Shape 60"/>
          <p:cNvSpPr/>
          <p:nvPr/>
        </p:nvSpPr>
        <p:spPr>
          <a:xfrm>
            <a:off x="6453300" y="1448875"/>
            <a:ext cx="1720800" cy="1231500"/>
          </a:xfrm>
          <a:prstGeom prst="wedgeEllipseCallout">
            <a:avLst>
              <a:gd name="adj1" fmla="val -44240"/>
              <a:gd name="adj2" fmla="val 5412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Hello, my name is Yui!</a:t>
            </a:r>
            <a:endParaRPr sz="1800"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61" name="Shape 61"/>
          <p:cNvSpPr/>
          <p:nvPr/>
        </p:nvSpPr>
        <p:spPr>
          <a:xfrm>
            <a:off x="953850" y="1448950"/>
            <a:ext cx="1720800" cy="1231500"/>
          </a:xfrm>
          <a:prstGeom prst="wedgeEllipseCallout">
            <a:avLst>
              <a:gd name="adj1" fmla="val 50289"/>
              <a:gd name="adj2" fmla="val 5412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Hello, my name is Haruto!</a:t>
            </a:r>
            <a:endParaRPr sz="1800"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62" name="Shape 62"/>
          <p:cNvSpPr/>
          <p:nvPr/>
        </p:nvSpPr>
        <p:spPr>
          <a:xfrm>
            <a:off x="3896925" y="2503400"/>
            <a:ext cx="1334100" cy="105840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WOOF!</a:t>
            </a:r>
            <a:endParaRPr sz="1800"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Shape 170"/>
          <p:cNvPicPr preferRelativeResize="0"/>
          <p:nvPr/>
        </p:nvPicPr>
        <p:blipFill rotWithShape="1">
          <a:blip r:embed="rId3">
            <a:alphaModFix/>
          </a:blip>
          <a:srcRect b="24998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Shape 1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7850" y="1864825"/>
            <a:ext cx="2709475" cy="347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Shape 1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72775" y="3833862"/>
            <a:ext cx="1627100" cy="150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Shape 1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43200" y="1903546"/>
            <a:ext cx="2709475" cy="3396266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Shape 174"/>
          <p:cNvSpPr txBox="1"/>
          <p:nvPr/>
        </p:nvSpPr>
        <p:spPr>
          <a:xfrm>
            <a:off x="463150" y="182825"/>
            <a:ext cx="5679900" cy="743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What holiday is this?</a:t>
            </a:r>
            <a:r>
              <a:rPr lang="en-GB"/>
              <a:t> </a:t>
            </a:r>
            <a:endParaRPr/>
          </a:p>
        </p:txBody>
      </p:sp>
      <p:sp>
        <p:nvSpPr>
          <p:cNvPr id="175" name="Shape 175"/>
          <p:cNvSpPr txBox="1"/>
          <p:nvPr/>
        </p:nvSpPr>
        <p:spPr>
          <a:xfrm>
            <a:off x="463150" y="182825"/>
            <a:ext cx="5679900" cy="7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                    </a:t>
            </a:r>
            <a:r>
              <a:rPr lang="en-GB" sz="3600">
                <a:latin typeface="Creepster"/>
                <a:ea typeface="Creepster"/>
                <a:cs typeface="Creepster"/>
                <a:sym typeface="Creepster"/>
              </a:rPr>
              <a:t>Halloween! </a:t>
            </a:r>
            <a:endParaRPr sz="3600">
              <a:latin typeface="Creepster"/>
              <a:ea typeface="Creepster"/>
              <a:cs typeface="Creepster"/>
              <a:sym typeface="Creepster"/>
            </a:endParaRPr>
          </a:p>
        </p:txBody>
      </p:sp>
      <p:sp>
        <p:nvSpPr>
          <p:cNvPr id="176" name="Shape 176"/>
          <p:cNvSpPr txBox="1"/>
          <p:nvPr/>
        </p:nvSpPr>
        <p:spPr>
          <a:xfrm>
            <a:off x="463150" y="182825"/>
            <a:ext cx="5679900" cy="743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It is Halloween!</a:t>
            </a:r>
            <a:endParaRPr/>
          </a:p>
        </p:txBody>
      </p:sp>
      <p:sp>
        <p:nvSpPr>
          <p:cNvPr id="177" name="Shape 177"/>
          <p:cNvSpPr txBox="1"/>
          <p:nvPr/>
        </p:nvSpPr>
        <p:spPr>
          <a:xfrm>
            <a:off x="463150" y="182813"/>
            <a:ext cx="5679900" cy="743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Haruto is the Grim Reaper.</a:t>
            </a:r>
            <a:r>
              <a:rPr lang="en-GB"/>
              <a:t> </a:t>
            </a:r>
            <a:endParaRPr/>
          </a:p>
        </p:txBody>
      </p:sp>
      <p:sp>
        <p:nvSpPr>
          <p:cNvPr id="178" name="Shape 178"/>
          <p:cNvSpPr txBox="1"/>
          <p:nvPr/>
        </p:nvSpPr>
        <p:spPr>
          <a:xfrm>
            <a:off x="463150" y="182813"/>
            <a:ext cx="5679900" cy="743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Yui is a witch!</a:t>
            </a:r>
            <a:r>
              <a:rPr lang="en-GB"/>
              <a:t> </a:t>
            </a:r>
            <a:endParaRPr/>
          </a:p>
        </p:txBody>
      </p:sp>
      <p:sp>
        <p:nvSpPr>
          <p:cNvPr id="179" name="Shape 179"/>
          <p:cNvSpPr txBox="1"/>
          <p:nvPr/>
        </p:nvSpPr>
        <p:spPr>
          <a:xfrm>
            <a:off x="463150" y="182825"/>
            <a:ext cx="5679900" cy="743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Dog is very scared! He doesn’t like Halloween</a:t>
            </a:r>
            <a:r>
              <a:rPr lang="en-GB"/>
              <a:t> </a:t>
            </a:r>
            <a:endParaRPr/>
          </a:p>
        </p:txBody>
      </p:sp>
      <p:pic>
        <p:nvPicPr>
          <p:cNvPr id="180" name="Shape 18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09025" y="3568200"/>
            <a:ext cx="2518675" cy="173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Shape 18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886260">
            <a:off x="-161523" y="3992714"/>
            <a:ext cx="1396870" cy="11873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6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7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6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Shape 186"/>
          <p:cNvPicPr preferRelativeResize="0"/>
          <p:nvPr/>
        </p:nvPicPr>
        <p:blipFill rotWithShape="1">
          <a:blip r:embed="rId3">
            <a:alphaModFix/>
          </a:blip>
          <a:srcRect l="6247" t="16786" r="4379" b="4880"/>
          <a:stretch/>
        </p:blipFill>
        <p:spPr>
          <a:xfrm>
            <a:off x="0" y="0"/>
            <a:ext cx="9144000" cy="5252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Shape 1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3750" y="2030650"/>
            <a:ext cx="2273075" cy="30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Shape 1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5870750" y="2030647"/>
            <a:ext cx="2273075" cy="3040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Shape 18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66449" y="3477900"/>
            <a:ext cx="1805800" cy="159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Shape 190"/>
          <p:cNvSpPr txBox="1"/>
          <p:nvPr/>
        </p:nvSpPr>
        <p:spPr>
          <a:xfrm>
            <a:off x="463150" y="182850"/>
            <a:ext cx="5679900" cy="743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Dog doesn’t care what season it is...</a:t>
            </a:r>
            <a:r>
              <a:rPr lang="en-GB"/>
              <a:t> </a:t>
            </a:r>
            <a:endParaRPr/>
          </a:p>
        </p:txBody>
      </p:sp>
      <p:sp>
        <p:nvSpPr>
          <p:cNvPr id="191" name="Shape 191"/>
          <p:cNvSpPr txBox="1"/>
          <p:nvPr/>
        </p:nvSpPr>
        <p:spPr>
          <a:xfrm>
            <a:off x="463150" y="182850"/>
            <a:ext cx="5679900" cy="743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He just likes his friends! </a:t>
            </a:r>
            <a:r>
              <a:rPr lang="en-GB"/>
              <a:t>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Shape 196"/>
          <p:cNvPicPr preferRelativeResize="0"/>
          <p:nvPr/>
        </p:nvPicPr>
        <p:blipFill rotWithShape="1">
          <a:blip r:embed="rId3">
            <a:alphaModFix/>
          </a:blip>
          <a:srcRect t="18823" b="4904"/>
          <a:stretch/>
        </p:blipFill>
        <p:spPr>
          <a:xfrm>
            <a:off x="4595025" y="0"/>
            <a:ext cx="4548975" cy="264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Shape 1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582925"/>
            <a:ext cx="4595023" cy="25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Shape 198"/>
          <p:cNvPicPr preferRelativeResize="0"/>
          <p:nvPr/>
        </p:nvPicPr>
        <p:blipFill rotWithShape="1">
          <a:blip r:embed="rId5">
            <a:alphaModFix/>
          </a:blip>
          <a:srcRect l="-490" t="8352" r="489" b="13881"/>
          <a:stretch/>
        </p:blipFill>
        <p:spPr>
          <a:xfrm>
            <a:off x="0" y="0"/>
            <a:ext cx="4595023" cy="258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Shape 199"/>
          <p:cNvPicPr preferRelativeResize="0"/>
          <p:nvPr/>
        </p:nvPicPr>
        <p:blipFill rotWithShape="1">
          <a:blip r:embed="rId6">
            <a:alphaModFix/>
          </a:blip>
          <a:srcRect t="11247" b="9770"/>
          <a:stretch/>
        </p:blipFill>
        <p:spPr>
          <a:xfrm>
            <a:off x="4595025" y="2569975"/>
            <a:ext cx="4548973" cy="2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Shape 200"/>
          <p:cNvSpPr txBox="1"/>
          <p:nvPr/>
        </p:nvSpPr>
        <p:spPr>
          <a:xfrm>
            <a:off x="2853425" y="2297550"/>
            <a:ext cx="3453600" cy="548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Let’s name the seasons!</a:t>
            </a:r>
            <a:endParaRPr sz="2400"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pic>
        <p:nvPicPr>
          <p:cNvPr id="201" name="Shape 201" descr="Illustration letters of &quot;WINTER&quot;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29525" y="1986462"/>
            <a:ext cx="1863975" cy="596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Shape 202" descr="Illustration letter of &quot;SPRING&quot;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66950" y="1931162"/>
            <a:ext cx="1687432" cy="54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Shape 203" descr="Illustration letters of &quot;SUMMER&quot;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29526" y="4493288"/>
            <a:ext cx="1955634" cy="59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Shape 204" descr="Illustration letter of &quot;AUTUMN&quot;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157151" y="4488638"/>
            <a:ext cx="2107023" cy="60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1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1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Shape 67"/>
          <p:cNvPicPr preferRelativeResize="0"/>
          <p:nvPr/>
        </p:nvPicPr>
        <p:blipFill rotWithShape="1">
          <a:blip r:embed="rId3">
            <a:alphaModFix/>
          </a:blip>
          <a:srcRect l="6247" t="16786" r="4379" b="4880"/>
          <a:stretch/>
        </p:blipFill>
        <p:spPr>
          <a:xfrm>
            <a:off x="0" y="0"/>
            <a:ext cx="9144000" cy="5252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Shape 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675" y="2183700"/>
            <a:ext cx="2544950" cy="2925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Shape 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58225" y="2212524"/>
            <a:ext cx="2544950" cy="286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Shape 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73924" y="3658525"/>
            <a:ext cx="1805800" cy="159365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Shape 71"/>
          <p:cNvSpPr txBox="1"/>
          <p:nvPr/>
        </p:nvSpPr>
        <p:spPr>
          <a:xfrm>
            <a:off x="146675" y="126100"/>
            <a:ext cx="7123500" cy="736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How many seasons are there? </a:t>
            </a:r>
            <a:endParaRPr sz="2400"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72" name="Shape 72"/>
          <p:cNvSpPr/>
          <p:nvPr/>
        </p:nvSpPr>
        <p:spPr>
          <a:xfrm>
            <a:off x="5300450" y="1328125"/>
            <a:ext cx="1690500" cy="1436700"/>
          </a:xfrm>
          <a:prstGeom prst="wedgeEllipseCallout">
            <a:avLst>
              <a:gd name="adj1" fmla="val 45707"/>
              <a:gd name="adj2" fmla="val 5336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4</a:t>
            </a:r>
            <a:endParaRPr sz="3000"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73" name="Shape 73"/>
          <p:cNvSpPr txBox="1"/>
          <p:nvPr/>
        </p:nvSpPr>
        <p:spPr>
          <a:xfrm>
            <a:off x="146675" y="126100"/>
            <a:ext cx="7123500" cy="736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Do you know the names of the seasons? </a:t>
            </a:r>
            <a:endParaRPr sz="2400"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74" name="Shape 74"/>
          <p:cNvSpPr/>
          <p:nvPr/>
        </p:nvSpPr>
        <p:spPr>
          <a:xfrm>
            <a:off x="2173350" y="1150825"/>
            <a:ext cx="4757100" cy="978600"/>
          </a:xfrm>
          <a:prstGeom prst="wedgeRoundRectCallout">
            <a:avLst>
              <a:gd name="adj1" fmla="val -42510"/>
              <a:gd name="adj2" fmla="val 82307"/>
              <a:gd name="adj3" fmla="val 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5" name="Shape 75" descr="Illustration letters of &quot;WINTER&quot;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62125" y="1361925"/>
            <a:ext cx="1863975" cy="596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Shape 76" descr="Illustration letter of &quot;SPRING&quot;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13649" y="1357264"/>
            <a:ext cx="1863975" cy="60577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Shape 77"/>
          <p:cNvSpPr/>
          <p:nvPr/>
        </p:nvSpPr>
        <p:spPr>
          <a:xfrm flipH="1">
            <a:off x="2231700" y="2555599"/>
            <a:ext cx="4680600" cy="1034700"/>
          </a:xfrm>
          <a:prstGeom prst="wedgeRoundRectCallout">
            <a:avLst>
              <a:gd name="adj1" fmla="val -50089"/>
              <a:gd name="adj2" fmla="val 75732"/>
              <a:gd name="adj3" fmla="val 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8" name="Shape 78" descr="Illustration letters of &quot;SUMMER&quot;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416301" y="2774713"/>
            <a:ext cx="1955634" cy="59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Shape 79" descr="Illustration letter of &quot;AUTUMN&quot;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670601" y="2770063"/>
            <a:ext cx="2107023" cy="60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6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6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Shape 84"/>
          <p:cNvPicPr preferRelativeResize="0"/>
          <p:nvPr/>
        </p:nvPicPr>
        <p:blipFill rotWithShape="1">
          <a:blip r:embed="rId3">
            <a:alphaModFix/>
          </a:blip>
          <a:srcRect l="-490" t="8352" r="489" b="13881"/>
          <a:stretch/>
        </p:blipFill>
        <p:spPr>
          <a:xfrm>
            <a:off x="-44925" y="0"/>
            <a:ext cx="9188923" cy="533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Shape 85" descr="Illustration letters of &quot;WINTER&quot;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3400" y="128250"/>
            <a:ext cx="38100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Shape 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79125" y="2440538"/>
            <a:ext cx="2702950" cy="270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Shape 8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34100" y="2707680"/>
            <a:ext cx="1712375" cy="1892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Shape 8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99300" y="3580100"/>
            <a:ext cx="1712375" cy="170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1" y="3351125"/>
            <a:ext cx="1787537" cy="187667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Shape 90"/>
          <p:cNvSpPr txBox="1"/>
          <p:nvPr/>
        </p:nvSpPr>
        <p:spPr>
          <a:xfrm>
            <a:off x="796875" y="422600"/>
            <a:ext cx="7775700" cy="654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Winter can be very cold. It can sometimes snow.</a:t>
            </a:r>
            <a:endParaRPr sz="2400"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91" name="Shape 91"/>
          <p:cNvSpPr txBox="1"/>
          <p:nvPr/>
        </p:nvSpPr>
        <p:spPr>
          <a:xfrm>
            <a:off x="796875" y="422600"/>
            <a:ext cx="7775700" cy="654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What do you like in winter?</a:t>
            </a:r>
            <a:r>
              <a:rPr lang="en-GB" sz="2400">
                <a:latin typeface="Kalam"/>
                <a:ea typeface="Kalam"/>
                <a:cs typeface="Kalam"/>
                <a:sym typeface="Kalam"/>
              </a:rPr>
              <a:t> </a:t>
            </a:r>
            <a:endParaRPr sz="24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92" name="Shape 92"/>
          <p:cNvSpPr txBox="1"/>
          <p:nvPr/>
        </p:nvSpPr>
        <p:spPr>
          <a:xfrm>
            <a:off x="796875" y="425725"/>
            <a:ext cx="7775700" cy="654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Haruto likes snowboarding. He does not like falling over! </a:t>
            </a:r>
            <a:endParaRPr sz="2400"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93" name="Shape 93"/>
          <p:cNvSpPr txBox="1"/>
          <p:nvPr/>
        </p:nvSpPr>
        <p:spPr>
          <a:xfrm>
            <a:off x="796875" y="425725"/>
            <a:ext cx="7775700" cy="654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Yui likes sledging!</a:t>
            </a:r>
            <a:endParaRPr sz="2400"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94" name="Shape 94"/>
          <p:cNvSpPr txBox="1"/>
          <p:nvPr/>
        </p:nvSpPr>
        <p:spPr>
          <a:xfrm>
            <a:off x="796875" y="425725"/>
            <a:ext cx="7775700" cy="654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Dog likes building snowmen! Do you like building snowmen?</a:t>
            </a:r>
            <a:endParaRPr sz="2400"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3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2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Shape 99"/>
          <p:cNvPicPr preferRelativeResize="0"/>
          <p:nvPr/>
        </p:nvPicPr>
        <p:blipFill rotWithShape="1">
          <a:blip r:embed="rId3">
            <a:alphaModFix/>
          </a:blip>
          <a:srcRect t="18306" b="5287"/>
          <a:stretch/>
        </p:blipFill>
        <p:spPr>
          <a:xfrm>
            <a:off x="0" y="0"/>
            <a:ext cx="9144003" cy="524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Shape 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2800" y="1988100"/>
            <a:ext cx="1709675" cy="35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Shape 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01738" y="2213600"/>
            <a:ext cx="1601425" cy="333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Shape 1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2825" y="3688900"/>
            <a:ext cx="1368925" cy="155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Shape 103"/>
          <p:cNvSpPr txBox="1"/>
          <p:nvPr/>
        </p:nvSpPr>
        <p:spPr>
          <a:xfrm>
            <a:off x="132825" y="217325"/>
            <a:ext cx="4769100" cy="760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In winter we celebrate New Year. </a:t>
            </a:r>
            <a:endParaRPr sz="2400"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04" name="Shape 104"/>
          <p:cNvSpPr txBox="1"/>
          <p:nvPr/>
        </p:nvSpPr>
        <p:spPr>
          <a:xfrm>
            <a:off x="132825" y="217325"/>
            <a:ext cx="4769100" cy="760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Where do you go to celebrate? </a:t>
            </a:r>
            <a:endParaRPr sz="2400"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05" name="Shape 105"/>
          <p:cNvSpPr txBox="1"/>
          <p:nvPr/>
        </p:nvSpPr>
        <p:spPr>
          <a:xfrm>
            <a:off x="132825" y="217313"/>
            <a:ext cx="4769100" cy="760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Dog, </a:t>
            </a:r>
            <a:r>
              <a:rPr lang="en-GB" sz="2400" dirty="0" err="1"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Yui</a:t>
            </a:r>
            <a:r>
              <a:rPr lang="en-GB" sz="2400" dirty="0"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 and </a:t>
            </a:r>
            <a:r>
              <a:rPr lang="en-GB" sz="2400" dirty="0" err="1" smtClean="0"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Haruto</a:t>
            </a:r>
            <a:r>
              <a:rPr lang="en-GB" sz="2400" dirty="0" smtClean="0"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 </a:t>
            </a:r>
            <a:r>
              <a:rPr lang="en-GB" sz="2400" dirty="0"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go to a shrine! </a:t>
            </a:r>
            <a:endParaRPr sz="2400" dirty="0"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Shape 110"/>
          <p:cNvPicPr preferRelativeResize="0"/>
          <p:nvPr/>
        </p:nvPicPr>
        <p:blipFill rotWithShape="1">
          <a:blip r:embed="rId3">
            <a:alphaModFix/>
          </a:blip>
          <a:srcRect t="18823" b="4904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Shape 111" descr="Illustration letter of &quot;SPRING&quot;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5462" y="4074674"/>
            <a:ext cx="3288675" cy="106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Shape 112"/>
          <p:cNvSpPr txBox="1"/>
          <p:nvPr/>
        </p:nvSpPr>
        <p:spPr>
          <a:xfrm>
            <a:off x="132825" y="217325"/>
            <a:ext cx="5264100" cy="760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What do you like in spring? </a:t>
            </a:r>
            <a:endParaRPr sz="2400"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pic>
        <p:nvPicPr>
          <p:cNvPr id="113" name="Shape 1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68150" y="2213251"/>
            <a:ext cx="2867900" cy="303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Shape 1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3700" y="2473563"/>
            <a:ext cx="2396325" cy="2535787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Shape 115"/>
          <p:cNvSpPr txBox="1"/>
          <p:nvPr/>
        </p:nvSpPr>
        <p:spPr>
          <a:xfrm>
            <a:off x="132825" y="181175"/>
            <a:ext cx="5264100" cy="833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Yui likes taking pictures of the cherry blossom. </a:t>
            </a:r>
            <a:endParaRPr sz="2400"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16" name="Shape 116"/>
          <p:cNvSpPr txBox="1"/>
          <p:nvPr/>
        </p:nvSpPr>
        <p:spPr>
          <a:xfrm>
            <a:off x="132825" y="181163"/>
            <a:ext cx="5264100" cy="833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Dog likes walking. The cherry blossom is beautiful!</a:t>
            </a:r>
            <a:endParaRPr sz="2400"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6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6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7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4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Shape 121"/>
          <p:cNvPicPr preferRelativeResize="0"/>
          <p:nvPr/>
        </p:nvPicPr>
        <p:blipFill rotWithShape="1">
          <a:blip r:embed="rId3">
            <a:alphaModFix/>
          </a:blip>
          <a:srcRect t="4976" b="11375"/>
          <a:stretch/>
        </p:blipFill>
        <p:spPr>
          <a:xfrm>
            <a:off x="0" y="0"/>
            <a:ext cx="9199800" cy="527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Shape 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1250" y="3317300"/>
            <a:ext cx="2352325" cy="196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Shape 1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83750" y="4175825"/>
            <a:ext cx="967675" cy="967675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Shape 124"/>
          <p:cNvSpPr txBox="1"/>
          <p:nvPr/>
        </p:nvSpPr>
        <p:spPr>
          <a:xfrm>
            <a:off x="219375" y="182825"/>
            <a:ext cx="5143500" cy="69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What do you like eating during Hanami?</a:t>
            </a:r>
            <a:endParaRPr sz="2400"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25" name="Shape 125"/>
          <p:cNvSpPr txBox="1"/>
          <p:nvPr/>
        </p:nvSpPr>
        <p:spPr>
          <a:xfrm>
            <a:off x="219375" y="182825"/>
            <a:ext cx="5143500" cy="69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Yui and Haruto like eating delicious bento.</a:t>
            </a:r>
            <a:endParaRPr sz="2400"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26" name="Shape 126"/>
          <p:cNvSpPr txBox="1"/>
          <p:nvPr/>
        </p:nvSpPr>
        <p:spPr>
          <a:xfrm>
            <a:off x="219375" y="182825"/>
            <a:ext cx="5143500" cy="69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Dog likes eating food!</a:t>
            </a:r>
            <a:endParaRPr sz="2400"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Shape 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775"/>
            <a:ext cx="914400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Shape 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1" y="898875"/>
            <a:ext cx="2614650" cy="272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Shape 1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20425" y="2280950"/>
            <a:ext cx="2723575" cy="272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Shape 1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41725" y="3622450"/>
            <a:ext cx="1523100" cy="151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37950" y="4637950"/>
            <a:ext cx="503775" cy="50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1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47350" y="4637950"/>
            <a:ext cx="421300" cy="42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Shape 1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48825" y="4573381"/>
            <a:ext cx="387450" cy="370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Shape 138" descr="Illustration letters of &quot;SUMMER&quot;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920174" y="3622451"/>
            <a:ext cx="4090000" cy="1247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Shape 139"/>
          <p:cNvSpPr txBox="1"/>
          <p:nvPr/>
        </p:nvSpPr>
        <p:spPr>
          <a:xfrm>
            <a:off x="2134350" y="158450"/>
            <a:ext cx="4875300" cy="853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Where do you like to go in summer? </a:t>
            </a:r>
            <a:endParaRPr sz="2400"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40" name="Shape 140"/>
          <p:cNvSpPr txBox="1"/>
          <p:nvPr/>
        </p:nvSpPr>
        <p:spPr>
          <a:xfrm>
            <a:off x="2134250" y="158450"/>
            <a:ext cx="4875300" cy="853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Dog, Haruto and Yui are in Okinawa! </a:t>
            </a:r>
            <a:endParaRPr sz="2400"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Yui likes water sports!</a:t>
            </a:r>
            <a:endParaRPr sz="2400"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41" name="Shape 141"/>
          <p:cNvSpPr txBox="1"/>
          <p:nvPr/>
        </p:nvSpPr>
        <p:spPr>
          <a:xfrm>
            <a:off x="2134350" y="158450"/>
            <a:ext cx="4875300" cy="853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Haruto likes reading books.</a:t>
            </a:r>
            <a:endParaRPr sz="2400"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42" name="Shape 142"/>
          <p:cNvSpPr txBox="1"/>
          <p:nvPr/>
        </p:nvSpPr>
        <p:spPr>
          <a:xfrm>
            <a:off x="2134250" y="158450"/>
            <a:ext cx="4875300" cy="853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Dog likes finding shells.</a:t>
            </a:r>
            <a:endParaRPr sz="2400"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2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1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4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Shape 147"/>
          <p:cNvPicPr preferRelativeResize="0"/>
          <p:nvPr/>
        </p:nvPicPr>
        <p:blipFill rotWithShape="1">
          <a:blip r:embed="rId3">
            <a:alphaModFix/>
          </a:blip>
          <a:srcRect b="10714"/>
          <a:stretch/>
        </p:blipFill>
        <p:spPr>
          <a:xfrm flipH="1">
            <a:off x="0" y="0"/>
            <a:ext cx="9144000" cy="5244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Shape 1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2500" y="2222075"/>
            <a:ext cx="2651450" cy="363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Shape 1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11850" y="2178450"/>
            <a:ext cx="2715025" cy="372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Shape 1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28000" y="3123850"/>
            <a:ext cx="2299050" cy="229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Shape 1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13000" y="2291425"/>
            <a:ext cx="2299050" cy="396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Shape 152"/>
          <p:cNvSpPr txBox="1"/>
          <p:nvPr/>
        </p:nvSpPr>
        <p:spPr>
          <a:xfrm>
            <a:off x="243775" y="219400"/>
            <a:ext cx="4911900" cy="889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In summer there are festivals. Who do you go with?</a:t>
            </a:r>
            <a:endParaRPr sz="2400"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53" name="Shape 153"/>
          <p:cNvSpPr txBox="1"/>
          <p:nvPr/>
        </p:nvSpPr>
        <p:spPr>
          <a:xfrm>
            <a:off x="243775" y="219400"/>
            <a:ext cx="4911900" cy="889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Yui and Haruto go with their friend Sarah.</a:t>
            </a:r>
            <a:endParaRPr sz="2400"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54" name="Shape 154"/>
          <p:cNvSpPr txBox="1"/>
          <p:nvPr/>
        </p:nvSpPr>
        <p:spPr>
          <a:xfrm>
            <a:off x="243775" y="219400"/>
            <a:ext cx="4911900" cy="889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Dog has friends too!</a:t>
            </a:r>
            <a:endParaRPr sz="2400"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7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9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4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hape 159"/>
          <p:cNvPicPr preferRelativeResize="0"/>
          <p:nvPr/>
        </p:nvPicPr>
        <p:blipFill rotWithShape="1">
          <a:blip r:embed="rId3">
            <a:alphaModFix/>
          </a:blip>
          <a:srcRect t="11247" b="9770"/>
          <a:stretch/>
        </p:blipFill>
        <p:spPr>
          <a:xfrm>
            <a:off x="0" y="0"/>
            <a:ext cx="9144001" cy="524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Shape 1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7875" y="2507925"/>
            <a:ext cx="3807700" cy="273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Shape 1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26750" y="2035450"/>
            <a:ext cx="1602575" cy="303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Shape 162" descr="Illustration letter of &quot;AUTUMN&quot;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84149" y="64288"/>
            <a:ext cx="4439825" cy="127645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Shape 163"/>
          <p:cNvSpPr txBox="1"/>
          <p:nvPr/>
        </p:nvSpPr>
        <p:spPr>
          <a:xfrm>
            <a:off x="1669800" y="196725"/>
            <a:ext cx="5338500" cy="1011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In Autumn the leaves turn red. What do you like in Autumn? </a:t>
            </a:r>
            <a:endParaRPr sz="2400"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64" name="Shape 164"/>
          <p:cNvSpPr txBox="1"/>
          <p:nvPr/>
        </p:nvSpPr>
        <p:spPr>
          <a:xfrm>
            <a:off x="1669800" y="196713"/>
            <a:ext cx="5338500" cy="1011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Yui and Dog like playing fetch!</a:t>
            </a:r>
            <a:endParaRPr sz="2400"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65" name="Shape 165"/>
          <p:cNvSpPr txBox="1"/>
          <p:nvPr/>
        </p:nvSpPr>
        <p:spPr>
          <a:xfrm>
            <a:off x="1669800" y="196725"/>
            <a:ext cx="5338500" cy="1011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Haruto likes running. </a:t>
            </a:r>
            <a:endParaRPr sz="2400"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8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8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320</Words>
  <Application>Microsoft Office PowerPoint</Application>
  <PresentationFormat>画面に合わせる (16:9)</PresentationFormat>
  <Paragraphs>45</Paragraphs>
  <Slides>12</Slides>
  <Notes>12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8" baseType="lpstr">
      <vt:lpstr>Arial</vt:lpstr>
      <vt:lpstr>ＭＳ Ｐゴシック</vt:lpstr>
      <vt:lpstr>Creepster</vt:lpstr>
      <vt:lpstr>Kalam</vt:lpstr>
      <vt:lpstr>Shadows Into Light Two</vt:lpstr>
      <vt:lpstr>Simple Light</vt:lpstr>
      <vt:lpstr>The Seasons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Seasons</dc:title>
  <dc:creator>ALT</dc:creator>
  <cp:lastModifiedBy>master</cp:lastModifiedBy>
  <cp:revision>3</cp:revision>
  <dcterms:modified xsi:type="dcterms:W3CDTF">2018-07-06T07:34:48Z</dcterms:modified>
</cp:coreProperties>
</file>