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69" autoAdjust="0"/>
  </p:normalViewPr>
  <p:slideViewPr>
    <p:cSldViewPr showGuides="1">
      <p:cViewPr varScale="1">
        <p:scale>
          <a:sx n="82" d="100"/>
          <a:sy n="82" d="100"/>
        </p:scale>
        <p:origin x="-94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761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Stir fry the meat and vegetables. Stir fry/ Sauté.</a:t>
            </a:r>
            <a:r>
              <a:rPr lang="en-US" baseline="0" dirty="0" smtClean="0"/>
              <a:t> Third, sauté the meat and vegetables.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Put </a:t>
            </a:r>
            <a:r>
              <a:rPr lang="en" dirty="0" smtClean="0"/>
              <a:t>in</a:t>
            </a:r>
            <a:r>
              <a:rPr lang="en" baseline="0" dirty="0" smtClean="0"/>
              <a:t> the roux.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Stir the pot</a:t>
            </a:r>
            <a:r>
              <a:rPr lang="en" dirty="0" smtClean="0"/>
              <a:t>! Mix!</a:t>
            </a:r>
            <a:r>
              <a:rPr lang="en" baseline="0" dirty="0" smtClean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Put the rice and curry on a </a:t>
            </a:r>
            <a:r>
              <a:rPr lang="en" dirty="0" smtClean="0"/>
              <a:t>plate.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Teacher: What food</a:t>
            </a:r>
            <a:r>
              <a:rPr lang="en" baseline="0" dirty="0" smtClean="0"/>
              <a:t> do you like? </a:t>
            </a:r>
            <a:endParaRPr lang="en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Who </a:t>
            </a:r>
            <a:r>
              <a:rPr lang="en" dirty="0"/>
              <a:t>likes curry? Raise your </a:t>
            </a:r>
            <a:r>
              <a:rPr lang="en" dirty="0" smtClean="0"/>
              <a:t>Hand</a:t>
            </a:r>
            <a:br>
              <a:rPr lang="en" dirty="0" smtClean="0"/>
            </a:b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T:</a:t>
            </a:r>
            <a:r>
              <a:rPr lang="en-US" baseline="0" dirty="0" smtClean="0"/>
              <a:t> </a:t>
            </a:r>
            <a:r>
              <a:rPr lang="en-US" dirty="0" smtClean="0"/>
              <a:t>Today, let’s make curry!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likes curry?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T:</a:t>
            </a:r>
            <a:r>
              <a:rPr lang="en" baseline="0" dirty="0" smtClean="0"/>
              <a:t> </a:t>
            </a:r>
            <a:r>
              <a:rPr lang="en" dirty="0" smtClean="0"/>
              <a:t>What </a:t>
            </a:r>
            <a:r>
              <a:rPr lang="en" dirty="0"/>
              <a:t>ingredients do we need to make curry? What ingredients does curry have?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we make curry?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Roux pronunciation ルー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Teacher: What are the ingredients of curry?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Repeat</a:t>
            </a:r>
            <a:r>
              <a:rPr lang="en-US" baseline="0" dirty="0" smtClean="0"/>
              <a:t> e</a:t>
            </a:r>
            <a:r>
              <a:rPr lang="en-US" dirty="0" smtClean="0"/>
              <a:t>ach word x2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T: Which meat should we choose?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Which one</a:t>
            </a:r>
            <a:r>
              <a:rPr lang="en-US" baseline="0" dirty="0" smtClean="0"/>
              <a:t> do you like?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Which one?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Who likes beef? Raise your hand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Repeat</a:t>
            </a:r>
            <a:r>
              <a:rPr lang="en-US" baseline="0" dirty="0" smtClean="0"/>
              <a:t> each word x2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First,</a:t>
            </a:r>
            <a:r>
              <a:rPr lang="en-US" baseline="0" dirty="0" smtClean="0"/>
              <a:t> let’s cook the rice!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We need rice to eat with our curry.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475" y="934825"/>
            <a:ext cx="7471050" cy="420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84175" y="571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434343"/>
                </a:solidFill>
              </a:rPr>
              <a:t>Let’s Cook in English!</a:t>
            </a:r>
            <a:endParaRPr sz="6000" b="1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7694"/>
            <a:ext cx="4674443" cy="327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s://lh6.googleusercontent.com/xm2BYf93cR9-bczkMUTf5YDqPGxfi1dINxCihrjuOux33Sn2cNgJKdt_3zAYWUBK1yjrdYobJ5jOjYDQgh2XmdMzY0EB4lKQ0TZJF6tIr5Vt74BK3DJ19KH9TdVjUygUrcvcbBy_a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11" y="2571750"/>
            <a:ext cx="1406278" cy="14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5.googleusercontent.com/XPjveYjKWtYhnoRlrIlz1QM43rgU1Ib2jsxqaa40LA5CB14tXugd4rPD3j-jPdlb5H2h5KSidHcMUUexNUjvxjI0csUb_MzBKoTesNvbGRCcKA9qxrtiKQBWtWdlDa5U2L43VzKuSG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8927">
            <a:off x="1740181" y="949451"/>
            <a:ext cx="3000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0093 L 0.02934 0.09979 L 0.03854 0.00093 L 0.04844 0.09979 L 0.05816 0.00093 L 0.06736 0.09979 L 0.07726 0.00093 L 0.08646 0.09979 L 0.09636 0.00093 L 0.10608 0.09979 L 0.11528 0.00093 L 0.12518 0.09979 L 0.13438 0.00093 L 0.1441 0.09979 L 0.15399 0.00093 L 0.1632 0.09979 L 0.17309 0.00093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4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dirty="0"/>
              <a:t>Third, </a:t>
            </a:r>
            <a:r>
              <a:rPr lang="en" sz="3600" dirty="0" smtClean="0"/>
              <a:t>stir fry/ </a:t>
            </a:r>
            <a:r>
              <a:rPr lang="en-US" sz="3600" dirty="0" smtClean="0"/>
              <a:t>sauté </a:t>
            </a:r>
            <a:r>
              <a:rPr lang="en" sz="3600" dirty="0" smtClean="0"/>
              <a:t>the </a:t>
            </a:r>
            <a:r>
              <a:rPr lang="en" sz="3600" dirty="0"/>
              <a:t>meat and vegetables.</a:t>
            </a:r>
            <a:endParaRPr sz="3600" dirty="0"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017725"/>
            <a:ext cx="38100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Next, add water and boil. </a:t>
            </a:r>
            <a:endParaRPr sz="3600"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672" y="1320771"/>
            <a:ext cx="3810000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グループ化 1"/>
          <p:cNvGrpSpPr/>
          <p:nvPr/>
        </p:nvGrpSpPr>
        <p:grpSpPr>
          <a:xfrm>
            <a:off x="1840994" y="1320771"/>
            <a:ext cx="3367356" cy="1250979"/>
            <a:chOff x="5151861" y="2328953"/>
            <a:chExt cx="3367356" cy="125097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7" t="5991" r="68307" b="68490"/>
            <a:stretch/>
          </p:blipFill>
          <p:spPr bwMode="auto">
            <a:xfrm>
              <a:off x="5151861" y="2607658"/>
              <a:ext cx="1010646" cy="972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20" t="16248" r="3831" b="8512"/>
            <a:stretch/>
          </p:blipFill>
          <p:spPr bwMode="auto">
            <a:xfrm>
              <a:off x="7454346" y="2565500"/>
              <a:ext cx="1064871" cy="972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4" r="34203" b="21439"/>
            <a:stretch/>
          </p:blipFill>
          <p:spPr bwMode="auto">
            <a:xfrm>
              <a:off x="6280853" y="2328953"/>
              <a:ext cx="1089409" cy="1015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Put the roux in the pot.</a:t>
            </a:r>
            <a:endParaRPr sz="3600" dirty="0"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738" y="1790700"/>
            <a:ext cx="3810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104" y="599430"/>
            <a:ext cx="2702700" cy="30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552" y="1019767"/>
            <a:ext cx="2413875" cy="22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Stir!</a:t>
            </a:r>
            <a:endParaRPr sz="3600" dirty="0"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00" y="1890925"/>
            <a:ext cx="3810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864" y="34635"/>
            <a:ext cx="2854975" cy="32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Serve the rice and curry on a plate.</a:t>
            </a:r>
            <a:endParaRPr sz="3600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t="49922"/>
          <a:stretch/>
        </p:blipFill>
        <p:spPr>
          <a:xfrm>
            <a:off x="3629472" y="3202776"/>
            <a:ext cx="3810000" cy="19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201"/>
            <a:ext cx="3810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629472" y="1297776"/>
            <a:ext cx="381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57955E-6 L -3.33333E-6 2.5795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eat!! </a:t>
            </a:r>
            <a:endParaRPr sz="3600"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650" y="1017725"/>
            <a:ext cx="33147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Cook in English!</a:t>
            </a: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Written by Juliana Boucree 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（神奈川県立総合教育センター February 2018）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イラスト：いらすとや</a:t>
            </a:r>
            <a:endParaRPr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What food do you like? </a:t>
            </a:r>
            <a:endParaRPr sz="3600"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738" y="428625"/>
            <a:ext cx="343852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Let’s make curry!  </a:t>
            </a:r>
            <a:endParaRPr sz="3600"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400" y="2033200"/>
            <a:ext cx="2877025" cy="31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>
            <a:off x="5237975" y="0"/>
            <a:ext cx="2640000" cy="1987500"/>
          </a:xfrm>
          <a:prstGeom prst="cloudCallout">
            <a:avLst>
              <a:gd name="adj1" fmla="val -49928"/>
              <a:gd name="adj2" fmla="val 6394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7500" y="116175"/>
            <a:ext cx="1586475" cy="15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00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How do we make curry? </a:t>
            </a:r>
            <a:endParaRPr sz="3600"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3575" y="1793800"/>
            <a:ext cx="2788250" cy="3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638" y="1017725"/>
            <a:ext cx="34575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69025" y="169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are the ingredients? </a:t>
            </a:r>
            <a:endParaRPr sz="360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66400"/>
            <a:ext cx="2039125" cy="20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9425" y="1017725"/>
            <a:ext cx="2624875" cy="26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 l="5070" t="-4430" r="-5070" b="4429"/>
          <a:stretch/>
        </p:blipFill>
        <p:spPr>
          <a:xfrm>
            <a:off x="5925550" y="1466400"/>
            <a:ext cx="3520150" cy="35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7370" y="169025"/>
            <a:ext cx="2123100" cy="22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9250" y="3280775"/>
            <a:ext cx="1992225" cy="186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69025" y="965925"/>
            <a:ext cx="16662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Rice</a:t>
            </a:r>
            <a:endParaRPr sz="3000"/>
          </a:p>
        </p:txBody>
      </p:sp>
      <p:sp>
        <p:nvSpPr>
          <p:cNvPr id="91" name="Shape 91"/>
          <p:cNvSpPr txBox="1"/>
          <p:nvPr/>
        </p:nvSpPr>
        <p:spPr>
          <a:xfrm>
            <a:off x="2149175" y="1017725"/>
            <a:ext cx="14730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Potato</a:t>
            </a:r>
            <a:endParaRPr sz="3000"/>
          </a:p>
        </p:txBody>
      </p:sp>
      <p:sp>
        <p:nvSpPr>
          <p:cNvPr id="92" name="Shape 92"/>
          <p:cNvSpPr txBox="1"/>
          <p:nvPr/>
        </p:nvSpPr>
        <p:spPr>
          <a:xfrm>
            <a:off x="7477800" y="169025"/>
            <a:ext cx="16662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Onion</a:t>
            </a:r>
            <a:endParaRPr sz="3000"/>
          </a:p>
        </p:txBody>
      </p:sp>
      <p:sp>
        <p:nvSpPr>
          <p:cNvPr id="93" name="Shape 93"/>
          <p:cNvSpPr txBox="1"/>
          <p:nvPr/>
        </p:nvSpPr>
        <p:spPr>
          <a:xfrm>
            <a:off x="650725" y="4332000"/>
            <a:ext cx="13884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Roux</a:t>
            </a:r>
            <a:endParaRPr sz="3000"/>
          </a:p>
        </p:txBody>
      </p:sp>
      <p:sp>
        <p:nvSpPr>
          <p:cNvPr id="94" name="Shape 94"/>
          <p:cNvSpPr txBox="1"/>
          <p:nvPr/>
        </p:nvSpPr>
        <p:spPr>
          <a:xfrm>
            <a:off x="7301225" y="4250025"/>
            <a:ext cx="13884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Carrot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Meat </a:t>
            </a:r>
            <a:endParaRPr sz="3600"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050" y="47613"/>
            <a:ext cx="381000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308673"/>
            <a:ext cx="3556450" cy="270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7625" y="3025200"/>
            <a:ext cx="381000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4431125" y="579550"/>
            <a:ext cx="17388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Beef</a:t>
            </a:r>
            <a:endParaRPr sz="3000" dirty="0"/>
          </a:p>
        </p:txBody>
      </p:sp>
      <p:sp>
        <p:nvSpPr>
          <p:cNvPr id="104" name="Shape 104"/>
          <p:cNvSpPr txBox="1"/>
          <p:nvPr/>
        </p:nvSpPr>
        <p:spPr>
          <a:xfrm>
            <a:off x="1220525" y="1762800"/>
            <a:ext cx="17388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Chicken</a:t>
            </a:r>
            <a:endParaRPr sz="3000"/>
          </a:p>
        </p:txBody>
      </p:sp>
      <p:sp>
        <p:nvSpPr>
          <p:cNvPr id="105" name="Shape 105"/>
          <p:cNvSpPr txBox="1"/>
          <p:nvPr/>
        </p:nvSpPr>
        <p:spPr>
          <a:xfrm>
            <a:off x="4251625" y="2873625"/>
            <a:ext cx="11574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Pork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131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else do we need?</a:t>
            </a:r>
            <a:r>
              <a:rPr lang="en"/>
              <a:t> </a:t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" y="993088"/>
            <a:ext cx="2699792" cy="369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1635350"/>
            <a:ext cx="3810000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0495" y="1102250"/>
            <a:ext cx="1743600" cy="22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8876" y="2840100"/>
            <a:ext cx="2727450" cy="1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2351" y="-60350"/>
            <a:ext cx="1461649" cy="2106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20750" y="4482000"/>
            <a:ext cx="2390700" cy="6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Rice Cooker</a:t>
            </a:r>
            <a:endParaRPr sz="3000" dirty="0"/>
          </a:p>
        </p:txBody>
      </p:sp>
      <p:sp>
        <p:nvSpPr>
          <p:cNvPr id="117" name="Shape 117"/>
          <p:cNvSpPr txBox="1"/>
          <p:nvPr/>
        </p:nvSpPr>
        <p:spPr>
          <a:xfrm>
            <a:off x="3284125" y="929700"/>
            <a:ext cx="1156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Knife</a:t>
            </a:r>
            <a:endParaRPr sz="3000"/>
          </a:p>
        </p:txBody>
      </p:sp>
      <p:sp>
        <p:nvSpPr>
          <p:cNvPr id="118" name="Shape 118"/>
          <p:cNvSpPr txBox="1"/>
          <p:nvPr/>
        </p:nvSpPr>
        <p:spPr>
          <a:xfrm>
            <a:off x="2918875" y="4482000"/>
            <a:ext cx="28290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Cutting Board</a:t>
            </a:r>
            <a:endParaRPr sz="3000"/>
          </a:p>
        </p:txBody>
      </p:sp>
      <p:sp>
        <p:nvSpPr>
          <p:cNvPr id="119" name="Shape 119"/>
          <p:cNvSpPr txBox="1"/>
          <p:nvPr/>
        </p:nvSpPr>
        <p:spPr>
          <a:xfrm>
            <a:off x="5990700" y="2200050"/>
            <a:ext cx="9624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Pot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First, cook the rice. </a:t>
            </a:r>
            <a:endParaRPr sz="3600"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3928" y="1249214"/>
            <a:ext cx="28289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6.googleusercontent.com/8qhSFPQ2RjAqOqODDQsQdZjfIwdyhXp33utzZi9GetPneXBFqZw9ZIA0b9QtuN0ZXO6K43pgwmf4T3CiIbHwJ_DFZmKoR4w9bki59tYT2DidMm43laVVMnW2UhTaMSpowIbjgdMJq8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678"/>
            <a:ext cx="241935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126"/>
          <p:cNvPicPr preferRelativeResize="0"/>
          <p:nvPr/>
        </p:nvPicPr>
        <p:blipFill rotWithShape="1">
          <a:blip r:embed="rId3">
            <a:alphaModFix/>
          </a:blip>
          <a:srcRect r="28477" b="73540"/>
          <a:stretch/>
        </p:blipFill>
        <p:spPr>
          <a:xfrm>
            <a:off x="4326497" y="483518"/>
            <a:ext cx="2023341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Second, wash and cut the vegetables.  </a:t>
            </a:r>
            <a:endParaRPr sz="3600"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l="20132" t="16072" r="1985"/>
          <a:stretch/>
        </p:blipFill>
        <p:spPr>
          <a:xfrm>
            <a:off x="179512" y="1640499"/>
            <a:ext cx="2856100" cy="31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513" y="1858250"/>
            <a:ext cx="2762225" cy="27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5625" y="1906538"/>
            <a:ext cx="2665650" cy="26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268</Words>
  <Application>Microsoft Office PowerPoint</Application>
  <PresentationFormat>画面に合わせる (16:9)</PresentationFormat>
  <Paragraphs>52</Paragraphs>
  <Slides>17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Simple Light</vt:lpstr>
      <vt:lpstr>PowerPoint プレゼンテーション</vt:lpstr>
      <vt:lpstr>PowerPoint プレゼンテーション</vt:lpstr>
      <vt:lpstr>Let’s make curry!  </vt:lpstr>
      <vt:lpstr>How do we make curry? </vt:lpstr>
      <vt:lpstr>What are the ingredients? </vt:lpstr>
      <vt:lpstr>Meat </vt:lpstr>
      <vt:lpstr>What else do we need? </vt:lpstr>
      <vt:lpstr>First, cook the rice. </vt:lpstr>
      <vt:lpstr>Second, wash and cut the vegetables.  </vt:lpstr>
      <vt:lpstr>PowerPoint プレゼンテーション</vt:lpstr>
      <vt:lpstr>Third, stir fry/ sauté the meat and vegetables.</vt:lpstr>
      <vt:lpstr>Next, add water and boil. </vt:lpstr>
      <vt:lpstr>Put the roux in the pot.</vt:lpstr>
      <vt:lpstr>Stir!</vt:lpstr>
      <vt:lpstr>Serve the rice and curry on a plate.</vt:lpstr>
      <vt:lpstr>Let’s eat!! </vt:lpstr>
      <vt:lpstr>Let’s Cook in English!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Juli </cp:lastModifiedBy>
  <cp:revision>15</cp:revision>
  <dcterms:modified xsi:type="dcterms:W3CDTF">2018-02-28T02:48:11Z</dcterms:modified>
</cp:coreProperties>
</file>