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00" autoAdjust="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E722-C5EE-4758-B334-305CA24AAB97}" type="datetimeFigureOut">
              <a:rPr kumimoji="1" lang="ja-JP" altLang="en-US" smtClean="0"/>
              <a:t>2017/7/18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F36C2-3009-4B8E-A1CF-376FACF4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344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316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23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Horse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920" y="1165651"/>
            <a:ext cx="4951437" cy="452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or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1 -1.96532E-6 C -0.36094 -0.01896 -0.35503 -0.03699 -0.3434 -0.03699 C -0.33021 -0.03699 -0.32569 -0.01896 -0.32135 -1.96532E-6 C -0.31545 0.02104 -0.31111 0.04185 -0.29653 0.04185 C -0.28333 0.04185 -0.27899 0.02104 -0.27309 -1.96532E-6 C -0.27031 -0.01896 -0.26458 -0.03699 -0.25139 -0.03699 C -0.23976 -0.03699 -0.23385 -0.01896 -0.22934 -1.96532E-6 C -0.225 0.02104 -0.2191 0.04185 -0.2059 0.04185 C -0.19271 0.04185 -0.18264 -1.96532E-6 -0.18264 0.00023 C -0.1783 -0.01896 -0.17378 -0.03699 -0.16076 -0.03699 C -0.14757 -0.03699 -0.14306 -0.01896 -0.13871 -1.96532E-6 C -0.13299 0.02104 -0.12865 0.04185 -0.11389 0.04185 C -0.10069 0.04185 -0.09635 0.02104 -0.09219 -1.96532E-6 C -0.08628 -0.01896 -0.08194 -0.03699 -0.06875 -0.03699 C -0.05712 -0.03699 -0.05139 -0.01896 -0.0467 -1.96532E-6 C -0.04236 0.02104 -0.03663 0.04185 -0.02344 0.04185 C -0.01024 0.04185 -0.0059 0.02104 -2.77778E-7 -1.96532E-6 " pathEditMode="relative" rAng="0" ptsTypes="fffffffffffffffff">
                                      <p:cBhvr>
                                        <p:cTn id="6" dur="3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191" y="1078652"/>
            <a:ext cx="5073619" cy="47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50000" r="69064" b="38838"/>
          <a:stretch/>
        </p:blipFill>
        <p:spPr bwMode="auto">
          <a:xfrm>
            <a:off x="3059832" y="3429000"/>
            <a:ext cx="764950" cy="3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0391" y="51697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Tiger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404382">
            <a:off x="9795364" y="2287104"/>
            <a:ext cx="5539793" cy="405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i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503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353 C -0.01719 -0.04624 -0.00903 -0.04208 -0.02725 -0.04509 C -0.08854 -0.04231 -0.07552 -0.06081 -0.07986 0.00162 C -0.0809 0.01665 -0.07951 0.01295 -0.08524 0.02034 C -0.09548 0.0474 -0.12517 0.06081 -0.14653 0.06705 C -0.15642 0.07006 -0.16944 0.07144 -0.17812 0.07884 C -0.19028 0.08925 -0.2033 0.08902 -0.21684 0.09503 C -0.22031 0.09665 -0.22725 0.09965 -0.22725 0.09988 C -0.26719 0.09896 -0.35816 0.1052 -0.40625 0.09271 C -0.41302 0.08832 -0.42083 0.08601 -0.42725 0.08115 C -0.42986 0.0793 -0.43177 0.07607 -0.43437 0.07399 C -0.44236 0.06774 -0.45156 0.06312 -0.46059 0.06011 C -0.47291 0.05179 -0.48507 0.04277 -0.49739 0.03445 C -0.50642 0.01688 -0.49444 0.03769 -0.50798 0.02266 C -0.50955 0.02081 -0.51024 0.0178 -0.51146 0.01572 C -0.51892 0.003 -0.52587 -0.01064 -0.53611 -0.01942 C -0.54288 -0.03769 -0.5559 -0.0511 -0.56597 -0.06613 C -0.57361 -0.07746 -0.58698 -0.10081 -0.59219 -0.11283 C -0.59392 -0.11676 -0.59514 -0.12116 -0.59739 -0.12463 C -0.61788 -0.15584 -0.58958 -0.1015 -0.61146 -0.14312 C -0.62048 -0.16046 -0.6309 -0.17711 -0.63958 -0.19468 C -0.65573 -0.22729 -0.63663 -0.19492 -0.65538 -0.22729 C -0.66962 -0.25203 -0.68403 -0.27653 -0.69739 -0.3022 C -0.70503 -0.317 -0.71927 -0.3311 -0.72899 -0.34428 C -0.73507 -0.3526 -0.7533 -0.36486 -0.76232 -0.37226 C -0.77239 -0.38058 -0.78073 -0.39515 -0.79219 -0.40023 C -0.81371 -0.42127 -0.83507 -0.44255 -0.86059 -0.45387 C -0.86406 -0.45318 -0.86805 -0.45364 -0.87118 -0.45156 C -0.8783 -0.44671 -0.88003 -0.43515 -0.88524 -0.42821 C -0.88646 -0.42359 -0.8875 -0.41896 -0.88871 -0.41434 C -0.88923 -0.41203 -0.89045 -0.40717 -0.89045 -0.40694 C -0.89132 -0.37642 -0.88854 -0.33318 -0.90278 -0.30451 C -0.90416 -0.2948 -0.90573 -0.28555 -0.90798 -0.2763 C -0.90972 -0.25711 -0.91406 -0.2407 -0.91857 -0.22266 C -0.91979 -0.21804 -0.91944 -0.21203 -0.92205 -0.20856 C -0.92708 -0.20185 -0.93055 -0.19376 -0.93611 -0.18752 C -0.94531 -0.17711 -0.95555 -0.16856 -0.96406 -0.15723 C -0.96666 -0.14798 -0.96962 -0.14798 -0.97465 -0.14081 C -0.98021 -0.11838 -0.97083 -0.15237 -0.9816 -0.12694 C -0.9835 -0.12255 -0.98524 -0.11283 -0.98524 -0.1126 C -0.98576 -0.10335 -0.98663 -0.08231 -0.98871 -0.07075 C -0.98958 -0.06613 -0.99219 -0.05688 -0.99219 -0.05665 " pathEditMode="relative" rAng="0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79" y="-140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8" y="332656"/>
            <a:ext cx="6450013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368434" y="3561880"/>
            <a:ext cx="1475374" cy="1883344"/>
            <a:chOff x="1368434" y="3561880"/>
            <a:chExt cx="1475374" cy="1883344"/>
          </a:xfrm>
        </p:grpSpPr>
        <p:sp>
          <p:nvSpPr>
            <p:cNvPr id="4" name="正方形/長方形 3"/>
            <p:cNvSpPr/>
            <p:nvPr/>
          </p:nvSpPr>
          <p:spPr>
            <a:xfrm>
              <a:off x="1763688" y="3933056"/>
              <a:ext cx="1080120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t="57096" r="76174" b="11477"/>
            <a:stretch/>
          </p:blipFill>
          <p:spPr bwMode="auto">
            <a:xfrm rot="839762" flipH="1">
              <a:off x="1368434" y="3561880"/>
              <a:ext cx="1315452" cy="1764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eleph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6188" y="5628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Chicken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340364">
            <a:off x="2519190" y="1199487"/>
            <a:ext cx="4105622" cy="445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oos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7217" y="5101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Dog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148" name="Picture 4" descr="http://1.bp.blogspot.com/-noejtvMJM8Q/V4SA7f_DLbI/AAAAAAAA8OM/Ajwehtq2jCgO2QvPdxGJz5I290VyUZVLQCLcB/s800/dog_akitain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55" y="1911112"/>
            <a:ext cx="4129690" cy="46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6663093" y="1039808"/>
            <a:ext cx="1729875" cy="1296144"/>
          </a:xfrm>
          <a:prstGeom prst="wedgeRoundRectCallout">
            <a:avLst>
              <a:gd name="adj1" fmla="val -56954"/>
              <a:gd name="adj2" fmla="val 8719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Arf</a:t>
            </a:r>
            <a:r>
              <a:rPr lang="en-US" sz="2800" dirty="0" smtClean="0"/>
              <a:t> </a:t>
            </a:r>
            <a:r>
              <a:rPr lang="en-US" sz="2800" dirty="0" err="1" smtClean="0"/>
              <a:t>Arf</a:t>
            </a:r>
            <a:r>
              <a:rPr lang="en-US" sz="2800" dirty="0" smtClean="0"/>
              <a:t>!  </a:t>
            </a:r>
            <a:endParaRPr lang="en-US" sz="2800" dirty="0"/>
          </a:p>
        </p:txBody>
      </p:sp>
      <p:pic>
        <p:nvPicPr>
          <p:cNvPr id="3" name="d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4941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Whale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39" y="355501"/>
            <a:ext cx="8429922" cy="614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Dolphin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486" y="1376251"/>
            <a:ext cx="6507807" cy="410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Kangaroo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037" y="1114884"/>
            <a:ext cx="4263926" cy="462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Rabbit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90" y="1199344"/>
            <a:ext cx="3746420" cy="44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円/楕円 1"/>
          <p:cNvSpPr/>
          <p:nvPr/>
        </p:nvSpPr>
        <p:spPr>
          <a:xfrm>
            <a:off x="4211960" y="3549392"/>
            <a:ext cx="57606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Turtle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168" y="1379376"/>
            <a:ext cx="4593664" cy="409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97400" y="1363812"/>
            <a:ext cx="45974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763E-6 L -0.7796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9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5607E-7 L 0.99497 0.004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67744" y="5013177"/>
            <a:ext cx="4476324" cy="1080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神奈川県立総合教育センター（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2017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イラスト：いらすと</a:t>
            </a:r>
            <a:r>
              <a:rPr lang="ja-JP" altLang="en-US" dirty="0" err="1" smtClean="0">
                <a:solidFill>
                  <a:schemeClr val="tx1"/>
                </a:solidFill>
              </a:rPr>
              <a:t>や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Bird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792" y="1916832"/>
            <a:ext cx="3942894" cy="31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2437532" cy="20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Monkey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959" y="1583826"/>
            <a:ext cx="3552082" cy="369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.125 -1.96532E-6 C 0.18108 -1.96532E-6 0.25 -0.0689 0.25 -0.12508 L 0.25 -0.24994 " pathEditMode="relative" rAng="0" ptsTypes="FfFF">
                                      <p:cBhvr>
                                        <p:cTn id="9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bjcFg9u57zk/UMaeqegJIxI/AAAAAAAAH2A/F2kC73id6nU/s1600/t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624"/>
            <a:ext cx="662940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Panda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487" y="1290595"/>
            <a:ext cx="5321026" cy="45866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円/楕円 1"/>
          <p:cNvSpPr/>
          <p:nvPr/>
        </p:nvSpPr>
        <p:spPr>
          <a:xfrm>
            <a:off x="5220072" y="4046200"/>
            <a:ext cx="913420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Koala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796" y="1196752"/>
            <a:ext cx="3672408" cy="4464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線コネクタ 4"/>
          <p:cNvCxnSpPr/>
          <p:nvPr/>
        </p:nvCxnSpPr>
        <p:spPr>
          <a:xfrm>
            <a:off x="5033424" y="2523908"/>
            <a:ext cx="343116" cy="234026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2575372"/>
            <a:ext cx="433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52" y="1333960"/>
            <a:ext cx="18351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Manta Ray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180" y="1720316"/>
            <a:ext cx="5306160" cy="430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8956" y="1697891"/>
            <a:ext cx="530383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341E-6 L -1.02239 -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2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6174 L 0.89236 -0.061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Gorilla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1014" y="1116211"/>
            <a:ext cx="4201972" cy="462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4.bp.blogspot.com/-t3Fr_Y_xuc0/VNH6f0IGMjI/AAAAAAAArSY/Q0f6FXo84uc/s800/banana_kawa_muk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76" y="3926558"/>
            <a:ext cx="1763507" cy="17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" y="1825637"/>
            <a:ext cx="1095461" cy="11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844" flipH="1">
            <a:off x="5764473" y="1323100"/>
            <a:ext cx="1483418" cy="15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2783" flipH="1">
            <a:off x="7326839" y="2447963"/>
            <a:ext cx="1645524" cy="16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4610" flipH="1">
            <a:off x="7708658" y="695399"/>
            <a:ext cx="1393228" cy="14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139">
            <a:off x="573609" y="4052978"/>
            <a:ext cx="1464186" cy="15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9226">
            <a:off x="2576283" y="4356013"/>
            <a:ext cx="1621511" cy="16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04" y="2853611"/>
            <a:ext cx="1115368" cy="11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1.bp.blogspot.com/-JaRzIloEZw4/UgSMOL-UzYI/AAAAAAAAW_A/vOiX6Tz5oO4/s800/fruit_bana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373" flipH="1">
            <a:off x="6444208" y="4369712"/>
            <a:ext cx="1627974" cy="16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p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8793" y="56501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Bear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60776" y="1411640"/>
            <a:ext cx="4460776" cy="455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5 0.02408 C -0.06719 0.00973 -0.06355 0.0088 -0.05469 0.00093 C -0.04584 -0.01643 -0.03716 -0.0162 -0.02431 -0.02453 C -0.01216 -0.0324 3.61111E-6 -0.03449 0.01284 -0.03888 C 0.02378 -0.04282 0.0342 -0.04745 0.046 -0.05046 C 0.06493 -0.06296 0.08281 -0.05787 0.10451 -0.05625 C 0.11805 -0.05324 0.121 -0.05138 0.13073 -0.03888 C 0.13177 -0.03402 0.13316 -0.02476 0.1368 -0.02199 C 0.14079 -0.01851 0.15017 -0.01597 0.15017 -0.01574 C 0.16302 -0.0037 0.15625 -0.01088 0.16979 0.00672 C 0.17135 0.0088 0.17222 0.01181 0.17413 0.01274 C 0.17864 0.01436 0.18281 0.01644 0.18715 0.01829 C 0.18941 0.01922 0.19392 0.02107 0.19392 0.0213 C 0.20382 0.01227 0.21527 0.0088 0.22656 0.00394 C 0.2309 0.00232 0.23541 0.00047 0.23975 -0.00162 C 0.24409 -0.0037 0.2526 -0.00763 0.2526 -0.0074 C 0.26128 -0.02453 0.27066 -0.0199 0.2875 -0.02199 C 0.30729 -0.02986 0.3283 -0.0287 0.34861 -0.03032 C 0.36076 -0.03588 0.37361 -0.03564 0.38576 -0.04189 C 0.3908 -0.06342 0.38975 -0.05949 0.40764 -0.05625 C 0.42152 -0.05 0.43698 -0.04537 0.45139 -0.04189 C 0.47187 -0.03125 0.4533 -0.04004 0.471 -0.03333 C 0.47517 -0.03148 0.48402 -0.02754 0.48402 -0.02731 C 0.49236 -0.01643 0.50382 -0.01296 0.5125 -0.00162 C 0.5184 0.00602 0.52014 0.01204 0.52777 0.01829 C 0.52777 0.01852 0.53159 0.03542 0.53211 0.03542 C 0.53455 0.03542 0.53437 0.02894 0.53628 0.02686 C 0.54045 0.02246 0.54652 0.02037 0.55156 0.01829 C 0.55885 0.0095 0.56736 0.00579 0.57569 -0.00162 C 0.58559 -0.01064 0.59166 -0.02476 0.60191 -0.03333 C 0.61961 -0.04791 0.63385 -0.05925 0.65434 -0.06481 C 0.65729 -0.07037 0.65989 -0.07615 0.66302 -0.08171 C 0.66458 -0.08495 0.66892 -0.08032 0.6717 -0.07916 C 0.67517 -0.07731 0.67899 -0.07453 0.68246 -0.07314 C 0.69288 -0.06875 0.70937 -0.06828 0.71753 -0.06759 C 0.73125 -0.04953 0.71823 -0.07013 0.72621 -0.03888 C 0.72777 -0.03287 0.73264 -0.02963 0.73507 -0.02453 C 0.73802 -0.0081 0.74392 0.00672 0.74392 0.02408 " pathEditMode="relative" rAng="0" ptsTypes="fffffffffffffffffffffffffffffffffffffA">
                                      <p:cBhvr>
                                        <p:cTn id="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</Words>
  <Application>Microsoft Office PowerPoint</Application>
  <PresentationFormat>画面に合わせる (4:3)</PresentationFormat>
  <Paragraphs>22</Paragraphs>
  <Slides>20</Slides>
  <Notes>19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ＭＳ Ｐゴシック</vt:lpstr>
      <vt:lpstr>Arial</vt:lpstr>
      <vt:lpstr>simple-light-2</vt:lpstr>
      <vt:lpstr>Animals</vt:lpstr>
      <vt:lpstr>Turtle </vt:lpstr>
      <vt:lpstr>Bird</vt:lpstr>
      <vt:lpstr>Monkey</vt:lpstr>
      <vt:lpstr>Panda</vt:lpstr>
      <vt:lpstr>Koala</vt:lpstr>
      <vt:lpstr>Manta Ray </vt:lpstr>
      <vt:lpstr>Gorilla </vt:lpstr>
      <vt:lpstr>Bear</vt:lpstr>
      <vt:lpstr>Horse</vt:lpstr>
      <vt:lpstr>Lion</vt:lpstr>
      <vt:lpstr>Tiger</vt:lpstr>
      <vt:lpstr>Elephant</vt:lpstr>
      <vt:lpstr>Chicken</vt:lpstr>
      <vt:lpstr>Dog</vt:lpstr>
      <vt:lpstr>Whale</vt:lpstr>
      <vt:lpstr>Dolphin </vt:lpstr>
      <vt:lpstr>Kangaroo</vt:lpstr>
      <vt:lpstr>Rabbit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ALT</dc:creator>
  <cp:lastModifiedBy>野口 裕美</cp:lastModifiedBy>
  <cp:revision>34</cp:revision>
  <dcterms:modified xsi:type="dcterms:W3CDTF">2017-07-18T05:19:09Z</dcterms:modified>
</cp:coreProperties>
</file>