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735763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FF9F-4B20-42CB-9C6F-EAD40A9331D9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5632-F938-4AA8-9483-9A75CD72C6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81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5750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44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550" y="1293773"/>
            <a:ext cx="3219200" cy="3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62550" y="1293773"/>
            <a:ext cx="3219200" cy="3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627784" y="5301208"/>
            <a:ext cx="4032448" cy="8550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神奈川県立総合教育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センター（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2017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イラスト：いらすと</a:t>
            </a:r>
            <a:r>
              <a:rPr lang="ja-JP" altLang="en-US" dirty="0" err="1" smtClean="0">
                <a:solidFill>
                  <a:schemeClr val="tx1"/>
                </a:solidFill>
                <a:latin typeface="+mj-ea"/>
                <a:ea typeface="+mj-ea"/>
              </a:rPr>
              <a:t>や</a:t>
            </a:r>
            <a:endParaRPr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8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Swim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712349"/>
            <a:ext cx="38100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08432" y="1844824"/>
            <a:ext cx="3810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1.2050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9607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Sing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964" y="1988840"/>
            <a:ext cx="4458072" cy="361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89363"/>
            <a:ext cx="1837055" cy="11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16700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2969 -0.06667 C 0.03611 -0.08148 0.04531 -0.08843 0.05538 -0.08843 C 0.06649 -0.08843 0.07552 -0.08148 0.08194 -0.06667 L 0.11233 2.22222E-6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3646 -0.05556 C 0.04427 -0.06783 0.05573 -0.07408 0.06771 -0.07408 C 0.08142 -0.07408 0.09236 -0.06783 0.1 -0.05556 L 0.13698 2.22222E-6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2899 -0.06621 C 0.03542 -0.08125 0.04479 -0.08843 0.05417 -0.08843 C 0.06528 -0.08843 0.07413 -0.08125 0.08038 -0.06621 L 0.11024 2.22222E-6 " pathEditMode="relative" rAng="0" ptsTypes="FffFF">
                                      <p:cBhvr>
                                        <p:cTn id="19" dur="1000" spd="-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44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3663 -0.05533 C 0.04427 -0.06783 0.0559 -0.07408 0.06771 -0.07408 C 0.08142 -0.07408 0.09236 -0.06783 0.10017 -0.05533 L 0.13698 2.22222E-6 " pathEditMode="relative" rAng="0" ptsTypes="FffFF">
                                      <p:cBhvr>
                                        <p:cTn id="21" dur="1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Swing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080" y="260648"/>
            <a:ext cx="34861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-0.125 0.25 C -0.06892 0.25 -1.11111E-6 0.18102 -1.11111E-6 0.125 L -1.11111E-6 -1.11111E-6 " pathEditMode="relative" rAng="0" ptsTypes="FfFF">
                                      <p:cBhvr>
                                        <p:cTn id="6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-0.125 0.25 C -0.06893 0.25 1.66667E-6 0.18102 1.66667E-6 0.125 L 1.66667E-6 5.55112E-17 " pathEditMode="relative" rAng="0" ptsTypes="FfFF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-0.125 0.25 C -0.06892 0.25 -1.11111E-6 0.18102 -1.11111E-6 0.125 L -1.11111E-6 2.22222E-6 " pathEditMode="relative" rAng="0" ptsTypes="FfFF">
                                      <p:cBhvr>
                                        <p:cTn id="12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Eat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25" y="2348880"/>
            <a:ext cx="34385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円/楕円 2"/>
          <p:cNvSpPr/>
          <p:nvPr/>
        </p:nvSpPr>
        <p:spPr>
          <a:xfrm>
            <a:off x="4355976" y="4324282"/>
            <a:ext cx="648071" cy="3632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円形吹き出し 3"/>
          <p:cNvSpPr/>
          <p:nvPr/>
        </p:nvSpPr>
        <p:spPr>
          <a:xfrm>
            <a:off x="5652120" y="1700808"/>
            <a:ext cx="3131840" cy="1728192"/>
          </a:xfrm>
          <a:prstGeom prst="wedgeEllipseCallout">
            <a:avLst>
              <a:gd name="adj1" fmla="val -45321"/>
              <a:gd name="adj2" fmla="val 727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Yummmm</a:t>
            </a:r>
            <a:r>
              <a:rPr lang="en-US" sz="2800" dirty="0" smtClean="0"/>
              <a:t>!!!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Sleep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816" y="2975706"/>
            <a:ext cx="38100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18351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1524000"/>
            <a:ext cx="31718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88840" y="1340768"/>
            <a:ext cx="31702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92153 0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2662 L 0.93681 0.0217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Jump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0528" y="1524000"/>
            <a:ext cx="32289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0.01094 0.04861 0.04861 0.08403 0.08559 0.08403 C 0.12344 0.08403 0.15625 0.04861 0.16788 -1.48148E-6 C 0.18316 0.04861 0.2158 0.08403 0.25452 0.08403 C 0.29184 0.08403 0.325 0.04861 0.3408 -1.48148E-6 C 0.3507 0.04861 0.3842 0.08403 0.4217 0.08403 C 0.46007 0.08403 0.49844 0.04861 0.50816 -1.48148E-6 C 0.52031 0.04861 0.55243 0.08403 0.59497 0.08403 C 0.63351 0.08403 0.66476 0.04861 0.67726 -1.48148E-6 " pathEditMode="relative" rAng="0" ptsTypes="fffffffff">
                                      <p:cBhvr>
                                        <p:cTn id="6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Dance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725" y="1902502"/>
            <a:ext cx="4298550" cy="368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C -0.24705 -0.01898 -0.24306 -0.03704 -0.23507 -0.03704 C -0.22604 -0.03704 -0.22292 -0.01898 -0.21997 2.96296E-6 C -0.21597 0.02106 -0.21302 0.0419 -0.20295 0.0419 C -0.19392 0.0419 -0.19097 0.02106 -0.18698 2.96296E-6 C -0.18507 -0.01898 -0.18108 -0.03704 -0.17205 -0.03704 C -0.16406 -0.03704 -0.16007 -0.01898 -0.15694 2.96296E-6 C -0.15399 0.02106 -0.15 0.0419 -0.14097 0.0419 C -0.13194 0.0419 -0.125 2.96296E-6 -0.125 0.00023 C -0.12205 -0.01898 -0.11892 -0.03704 -0.11007 -0.03704 C -0.10104 -0.03704 -0.09792 -0.01898 -0.09497 2.96296E-6 C -0.09097 0.02106 -0.08802 0.0419 -0.07795 0.0419 C -0.06892 0.0419 -0.06597 0.02106 -0.06302 2.96296E-6 C -0.05903 -0.01898 -0.05608 -0.03704 -0.04705 -0.03704 C -0.03906 -0.03704 -0.03507 -0.01898 -0.03194 2.96296E-6 C -0.02899 0.02106 -0.025 0.0419 -0.01597 0.0419 C -0.00694 0.0419 -0.00399 0.02106 0 2.96296E-6 " pathEditMode="relative" rAng="0" ptsTypes="fffffffffffffffff">
                                      <p:cBhvr>
                                        <p:cTn id="6" dur="3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C -0.24705 -0.01898 -0.24306 -0.03704 -0.23507 -0.03704 C -0.22604 -0.03704 -0.22292 -0.01898 -0.21997 3.33333E-6 C -0.21598 0.02106 -0.21285 0.04189 -0.20278 0.04189 C -0.19375 0.04189 -0.1908 0.02106 -0.18681 3.33333E-6 C -0.1849 -0.01898 -0.18091 -0.03704 -0.1717 -0.03704 C -0.16372 -0.03704 -0.15973 -0.01898 -0.1566 3.33333E-6 C -0.15365 0.02106 -0.14966 0.04189 -0.14045 0.04189 C -0.13143 0.04189 -0.12448 3.33333E-6 -0.12448 0.00023 C -0.12153 -0.01898 -0.11841 -0.03704 -0.10955 -0.03704 C -0.10035 -0.03704 -0.09723 -0.01898 -0.09427 3.33333E-6 C -0.09028 0.02106 -0.08733 0.04189 -0.07726 0.04189 C -0.06806 0.04189 -0.06511 0.02106 -0.06216 3.33333E-6 C -0.05816 -0.01898 -0.05521 -0.03704 -0.04618 -0.03704 C -0.0382 -0.03704 -0.03403 -0.01898 -0.03091 3.33333E-6 C -0.02795 0.02106 -0.02396 0.04189 -0.01493 0.04189 C -0.00591 0.04189 -0.00295 0.02106 0.00121 3.33333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C 0.00295 -0.01898 0.00695 -0.03704 0.01493 -0.03704 C 0.02396 -0.03704 0.02709 -0.01898 0.03004 2.96296E-6 C 0.03403 0.02106 0.03698 0.0419 0.04705 0.0419 C 0.05608 0.0419 0.05903 0.02106 0.06302 2.96296E-6 C 0.06493 -0.01898 0.06893 -0.03704 0.07795 -0.03704 C 0.08594 -0.03704 0.08993 -0.01898 0.09306 2.96296E-6 C 0.09601 0.02106 0.1 0.0419 0.10903 0.0419 C 0.11806 0.0419 0.125 2.96296E-6 0.125 0.00023 C 0.12795 -0.01898 0.13108 -0.03704 0.13993 -0.03704 C 0.14896 -0.03704 0.15209 -0.01898 0.15504 2.96296E-6 C 0.15903 0.02106 0.16198 0.0419 0.17205 0.0419 C 0.18108 0.0419 0.18403 0.02106 0.18698 2.96296E-6 C 0.19097 -0.01898 0.19393 -0.03704 0.20295 -0.03704 C 0.21094 -0.03704 0.21493 -0.01898 0.21806 2.96296E-6 C 0.22101 0.02106 0.225 0.0419 0.23403 0.0419 C 0.24306 0.0419 0.24601 0.02106 0.25 2.96296E-6 " pathEditMode="relative" rAng="0" ptsTypes="fffffffffffffffff">
                                      <p:cBhvr>
                                        <p:cTn id="12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C 0.00295 -0.01898 0.00695 -0.03704 0.01493 -0.03704 C 0.02396 -0.03704 0.02709 -0.01898 0.03004 2.96296E-6 C 0.03403 0.02106 0.03698 0.0419 0.04705 0.0419 C 0.05608 0.0419 0.05903 0.02106 0.06302 2.96296E-6 C 0.06493 -0.01898 0.06893 -0.03704 0.07795 -0.03704 C 0.08594 -0.03704 0.08993 -0.01898 0.09306 2.96296E-6 C 0.09601 0.02106 0.1 0.0419 0.10903 0.0419 C 0.11806 0.0419 0.125 2.96296E-6 0.125 0.00023 C 0.12795 -0.01898 0.13108 -0.03704 0.13993 -0.03704 C 0.14896 -0.03704 0.15209 -0.01898 0.15504 2.96296E-6 C 0.15903 0.02106 0.16198 0.0419 0.17205 0.0419 C 0.18108 0.0419 0.18403 0.02106 0.18698 2.96296E-6 C 0.19097 -0.01898 0.19393 -0.03704 0.20295 -0.03704 C 0.21094 -0.03704 0.21493 -0.01898 0.21806 2.96296E-6 C 0.22101 0.02106 0.225 0.0419 0.23403 0.0419 C 0.24306 0.0419 0.24601 0.02106 0.25 2.96296E-6 " pathEditMode="relative" rAng="0" ptsTypes="fffffffffffffffff">
                                      <p:cBhvr>
                                        <p:cTn id="15" dur="3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25</Words>
  <Application>Microsoft Office PowerPoint</Application>
  <PresentationFormat>画面に合わせる (4:3)</PresentationFormat>
  <Paragraphs>13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ＭＳ Ｐゴシック</vt:lpstr>
      <vt:lpstr>Arial</vt:lpstr>
      <vt:lpstr>simple-light-2</vt:lpstr>
      <vt:lpstr>Verbs</vt:lpstr>
      <vt:lpstr>Swim</vt:lpstr>
      <vt:lpstr>Sing</vt:lpstr>
      <vt:lpstr>Swing</vt:lpstr>
      <vt:lpstr>Eat</vt:lpstr>
      <vt:lpstr>Sleep</vt:lpstr>
      <vt:lpstr>Run</vt:lpstr>
      <vt:lpstr>Jump</vt:lpstr>
      <vt:lpstr>Dance</vt:lpstr>
      <vt:lpstr>Read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</dc:title>
  <cp:lastModifiedBy>野口 裕美</cp:lastModifiedBy>
  <cp:revision>20</cp:revision>
  <cp:lastPrinted>2017-07-07T08:37:52Z</cp:lastPrinted>
  <dcterms:modified xsi:type="dcterms:W3CDTF">2017-07-07T08:59:28Z</dcterms:modified>
</cp:coreProperties>
</file>